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5" r:id="rId1"/>
  </p:sldMasterIdLst>
  <p:sldIdLst>
    <p:sldId id="259" r:id="rId2"/>
    <p:sldId id="256" r:id="rId3"/>
    <p:sldId id="258" r:id="rId4"/>
    <p:sldId id="257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38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978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576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27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723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58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17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06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00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676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223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103C9-8274-4401-B2D9-5385EC34BB95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71E88-4FF5-4924-AFAC-3CDA6AD46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90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2251031"/>
            <a:ext cx="4254112" cy="41772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3345" y="236653"/>
            <a:ext cx="689956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Вертячинский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детский сад «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Дюймовочка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673" y="1763252"/>
            <a:ext cx="5181600" cy="67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Игровое пособие по познавательному развитию детей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2038" y="3089733"/>
            <a:ext cx="3526799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Многофункциональная книжка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5324" y="4705827"/>
            <a:ext cx="4108131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Подъячева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Надежда Николаевна 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827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5019" y="238722"/>
            <a:ext cx="8063345" cy="6401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развивать у детей познавательные процессы, речь, внимание, мелкую моторику рук.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6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мелкой моторики рук;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обучение детей подбирать предметы по цвету;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у детей умения ориентироваться в пространстве (слева, справа,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вверху, внизу);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закрепление знания цветов радуги;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1600" dirty="0" smtClean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логического мышления, внимания, речи, </a:t>
            </a:r>
            <a:r>
              <a:rPr lang="ru-RU" sz="1600" dirty="0" smtClean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усидчивости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1A1A1A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sz="16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smtClean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книгой проходит во вторую половину дня в игровой форме.</a:t>
            </a:r>
            <a:r>
              <a:rPr lang="ru-RU" sz="1600" b="1" dirty="0" smtClean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особие </a:t>
            </a: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можно использовать для индивидуальной работы с детьми для закрепления пройденного материала, а также давать эту книжку для индивидуальных игр.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социально-коммуникативное, речевое развитие, познавательное, художественно-эстетическое.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Многофункциональное пособие поможет в игре развить у ребёнка тактильное и пространственное восприятие, мелкую моторику, воображение и мышление, закрепить знания детей о цвете,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счете в пределах 10, познакомит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различными видами застёжек: кнопками, крючками, пуговицами, молнией, липучкой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Книжка предназначена для детей от 3-х лет. </a:t>
            </a:r>
            <a:endParaRPr lang="ru-RU" sz="1600" dirty="0" smtClean="0">
              <a:solidFill>
                <a:srgbClr val="1A1A1A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1A1A1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книге 12 страниц с различными заданиями, играми.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329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35" y="4233888"/>
            <a:ext cx="2587974" cy="2083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312" y="4233887"/>
            <a:ext cx="2604655" cy="208378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5001" y="207605"/>
            <a:ext cx="2112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Времена года. 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16912" y="3630216"/>
            <a:ext cx="1037656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Одежда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55" y="911200"/>
            <a:ext cx="2540020" cy="25040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20" y="911200"/>
            <a:ext cx="2528455" cy="25284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834" y="905883"/>
            <a:ext cx="2463133" cy="25093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98" y="3893127"/>
            <a:ext cx="2531820" cy="249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350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9" y="498763"/>
            <a:ext cx="2563200" cy="2743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427" y="547369"/>
            <a:ext cx="2643338" cy="2694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9" y="3366653"/>
            <a:ext cx="2208139" cy="33935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741" y="3366653"/>
            <a:ext cx="2434710" cy="2694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87096" y="721562"/>
            <a:ext cx="3108904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книжке присутствуют: крючки, пуговицы, кнопки, молнии, липучки, шнуровка, прищепки.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37048" y="3366653"/>
            <a:ext cx="284443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Дорожки для пальчиков.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41548" y="5312834"/>
            <a:ext cx="172188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Д. и. «Стирка»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067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" y="207818"/>
            <a:ext cx="3147200" cy="23411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949" y="207817"/>
            <a:ext cx="2901966" cy="23411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5" y="207817"/>
            <a:ext cx="1995996" cy="23411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4" y="3475166"/>
            <a:ext cx="3059253" cy="32142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590" y="3475166"/>
            <a:ext cx="2405174" cy="32142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446" y="3498415"/>
            <a:ext cx="2786405" cy="319100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85198" y="2681149"/>
            <a:ext cx="821795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дидактические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игры: «Собери полоску по образцу»; «Геометрические фигуры».  Реши пример.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008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4" y="181235"/>
            <a:ext cx="7952510" cy="1069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Сказки на липучках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Учимся ориентироваться в пространстве (слева, справа, снизу, сверху, по середине)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22" y="2348346"/>
            <a:ext cx="3837848" cy="40732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708" y="1918854"/>
            <a:ext cx="2067791" cy="2757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763" y="3297382"/>
            <a:ext cx="1953491" cy="325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07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" y="123213"/>
            <a:ext cx="4388084" cy="24281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275" y="123213"/>
            <a:ext cx="3925685" cy="242816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36550" y="2695377"/>
            <a:ext cx="2758328" cy="773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 в гости.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выросло на огороде.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36366" y="2712561"/>
            <a:ext cx="2270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Д. и. «Укрась торт»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4023" y="3657937"/>
            <a:ext cx="2871465" cy="215817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56212" y="6049551"/>
            <a:ext cx="4804905" cy="655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045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</TotalTime>
  <Words>133</Words>
  <Application>Microsoft Office PowerPoint</Application>
  <PresentationFormat>Экран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Helvetica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Подъячева</dc:creator>
  <cp:lastModifiedBy>Надежда Подъячева</cp:lastModifiedBy>
  <cp:revision>14</cp:revision>
  <dcterms:created xsi:type="dcterms:W3CDTF">2025-02-04T20:51:00Z</dcterms:created>
  <dcterms:modified xsi:type="dcterms:W3CDTF">2025-02-13T06:30:58Z</dcterms:modified>
</cp:coreProperties>
</file>