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heic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73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50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3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6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1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6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14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7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5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2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8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84685-F31A-4930-BCF0-440629005838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92438-A6FC-4354-9F86-655998E5A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7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heic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heic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heic"/><Relationship Id="rId4" Type="http://schemas.openxmlformats.org/officeDocument/2006/relationships/image" Target="../media/image7.hei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heic"/><Relationship Id="rId4" Type="http://schemas.openxmlformats.org/officeDocument/2006/relationships/image" Target="../media/image10.hei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heic"/><Relationship Id="rId4" Type="http://schemas.openxmlformats.org/officeDocument/2006/relationships/image" Target="../media/image13.hei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ds03.infourok.ru/uploads/ex/0d52/00006ef9-7af0c417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25400"/>
            <a:ext cx="12344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14800" y="190500"/>
            <a:ext cx="70485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Вертячинский детский сад «Дюймовочка»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Городищенского  района Волгоградской области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Номинация игровое пособие по речевому развитию детей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«Давай сыграем»</a:t>
            </a:r>
          </a:p>
          <a:p>
            <a:pPr lvl="0" algn="r">
              <a:lnSpc>
                <a:spcPct val="150000"/>
              </a:lnSpc>
            </a:pP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lnSpc>
                <a:spcPct val="150000"/>
              </a:lnSpc>
            </a:pP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lnSpc>
                <a:spcPct val="150000"/>
              </a:lnSpc>
            </a:pP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Грудцына Наталья Николаевна                                                            </a:t>
            </a:r>
          </a:p>
          <a:p>
            <a:pPr lvl="0" algn="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 категории </a:t>
            </a:r>
          </a:p>
          <a:p>
            <a:pPr algn="ctr"/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C5741-C3BB-4FB5-8921-682F0D3225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2" y="1016000"/>
            <a:ext cx="3648364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s04.infourok.ru/uploads/ex/10ed/000281ec-c33a6f34/2/31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9099" y="558799"/>
            <a:ext cx="9880601" cy="5310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</a:t>
            </a:r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«Давай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сыграем» </a:t>
            </a: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ЦЕЛЬ:формирование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связной речи у дошкольников. </a:t>
            </a: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предоставить детям возможность самостоятельно менять игровую среду для обогащения игрового опыта;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развивать все компоненты детской игры: обогащение игровых действий, тематики и сюжетов игр, умение устанавливать ролевые отношения, вести ролевой диалог, создавать ролевую обстановку, действовать в реальной и воображаемой игровой ситуации;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способствовать развитию мышления ребенка, стимулировать психические процессы и развивать творческую активность, создавать условия для дальнейшего развития самостоятельной театрализованной и сюжетно-ролевой игры, ролевого игрового поведения и взаимодействия с детьми;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4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воспитывать доброжелательные отношения между детьми в игре; </a:t>
            </a: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Внешний вид: 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изготовлено из пластиковых труб. Конструкция лёгкая и устойчиво стоит на полу .Состоит из трёх секций, служит для театрализации ,фантазирования, дети могут разыгрывать спектакли ,сказки по знакомым сюжетам. Имеются карманы для кукол  ,масок, можно размещать дидактический и наглядный материал в соответствии календарно тематическим планированием. Можно создать уголок уединения можно разделить групповое пространство на зоны; использовать для сюжетно-ролевых игр.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Дидактическое пособие «Давай сыграем» ,помогает создавать благоприятные условия для развития познавательных процессов, интеллектуального развития детей , а также творческой активности в различных видах деятельности.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Правила:</a:t>
            </a: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Индивидуально или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подгруппы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самостоятельно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воспитателем)  придумывают сюжет к сказкам, отгадывают ребусы, собирают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сказкам; разыгрывают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сюжетно-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ролевые игры.</a:t>
            </a:r>
          </a:p>
        </p:txBody>
      </p:sp>
    </p:spTree>
    <p:extLst>
      <p:ext uri="{BB962C8B-B14F-4D97-AF65-F5344CB8AC3E}">
        <p14:creationId xmlns:p14="http://schemas.microsoft.com/office/powerpoint/2010/main" val="417737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s04.infourok.ru/uploads/ex/10ed/000281ec-c33a6f34/2/31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1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9099" y="558799"/>
            <a:ext cx="9880601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7C65BC-5A15-4737-8440-4ACBD1A0DE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47" y="1066800"/>
            <a:ext cx="3836894" cy="5020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A8BBB3-0AD7-4E96-A7EC-7A21449190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76670"/>
            <a:ext cx="3899647" cy="51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10ed/000281ec-c33a6f34/2/31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068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4C551E-1741-4629-80EE-92CDB30BBF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85046"/>
            <a:ext cx="3047999" cy="40879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188800-95FB-4B51-903E-93F81B2EAA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06" y="1385046"/>
            <a:ext cx="3119718" cy="40879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8A17C8-9DFE-4A29-B38C-EDC6A9033C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0" y="1317812"/>
            <a:ext cx="2877669" cy="41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10ed/000281ec-c33a6f34/2/31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717" y="-15240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5D00E7-D5C5-45F7-94A2-54B11364BB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81319"/>
            <a:ext cx="2653553" cy="50381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8FAEDA-6428-4ECF-B5FD-9F89526703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6" y="681318"/>
            <a:ext cx="3110753" cy="50381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583BA9-AA84-4F9F-A963-4E0C60E157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0" y="681318"/>
            <a:ext cx="3343835" cy="50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2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10ed/000281ec-c33a6f34/2/31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38BEA5-5E54-4628-AF5A-1A1713314E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65" y="690282"/>
            <a:ext cx="3263152" cy="51188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7C0192-A1AD-4556-A26F-AD8ED6916F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2" y="690282"/>
            <a:ext cx="3065929" cy="5118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0BC832-BE40-4CA2-949D-C98B599F04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24" y="690282"/>
            <a:ext cx="2563905" cy="50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10ed/000281ec-c33a6f34/2/31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05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26738D-7944-4C71-A0E4-07DAA1EDE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76" y="717176"/>
            <a:ext cx="4437530" cy="49395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4A718E-B818-4C9E-8ED7-354F7B08F1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04" y="717175"/>
            <a:ext cx="5172635" cy="49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641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51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сотрудник</cp:lastModifiedBy>
  <cp:revision>27</cp:revision>
  <dcterms:created xsi:type="dcterms:W3CDTF">2018-11-27T13:04:29Z</dcterms:created>
  <dcterms:modified xsi:type="dcterms:W3CDTF">2025-02-06T05:58:03Z</dcterms:modified>
</cp:coreProperties>
</file>