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heic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73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50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8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63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6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519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7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14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87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654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2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988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84685-F31A-4930-BCF0-440629005838}" type="datetimeFigureOut">
              <a:rPr lang="ru-RU" smtClean="0"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92438-A6FC-4354-9F86-655998E5A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776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heic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heic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heic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heic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heic"/><Relationship Id="rId4" Type="http://schemas.openxmlformats.org/officeDocument/2006/relationships/image" Target="../media/image7.heic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heic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heic"/><Relationship Id="rId4" Type="http://schemas.openxmlformats.org/officeDocument/2006/relationships/image" Target="../media/image10.heic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heic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heic"/><Relationship Id="rId4" Type="http://schemas.openxmlformats.org/officeDocument/2006/relationships/image" Target="../media/image13.heic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heic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ds03.infourok.ru/uploads/ex/0d52/00006ef9-7af0c417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2400" y="25400"/>
            <a:ext cx="123444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14800" y="190500"/>
            <a:ext cx="70485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Вертячинский детский сад «Дюймовочка»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 Городищенского  района Волгоградской области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Номинация игровое пособие по речевому развитию детей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«Давай сыграем»</a:t>
            </a:r>
          </a:p>
          <a:p>
            <a:pPr lvl="0" algn="r">
              <a:lnSpc>
                <a:spcPct val="150000"/>
              </a:lnSpc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lnSpc>
                <a:spcPct val="150000"/>
              </a:lnSpc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>
              <a:lnSpc>
                <a:spcPct val="150000"/>
              </a:lnSpc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Грудцына Наталья Николаевна                                                            </a:t>
            </a:r>
          </a:p>
          <a:p>
            <a:pPr lvl="0" algn="r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 категории </a:t>
            </a:r>
          </a:p>
          <a:p>
            <a:pPr algn="ctr"/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2C5741-C3BB-4FB5-8921-682F0D3225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92" y="1016000"/>
            <a:ext cx="3648364" cy="48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818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ds04.infourok.ru/uploads/ex/10ed/000281ec-c33a6f34/2/3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1919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89099" y="558799"/>
            <a:ext cx="9880601" cy="5310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 </a:t>
            </a: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«Давай </a:t>
            </a: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сыграем» </a:t>
            </a: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b="1" u="sng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ЦЕЛЬ:формирование</a:t>
            </a: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связной речи у дошкольников. </a:t>
            </a: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b="1" u="sng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предоставить детям возможность самостоятельно менять игровую среду для обогащения игрового опыта;</a:t>
            </a:r>
            <a:endParaRPr lang="ru-RU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развивать все компоненты детской игры: обогащение игровых действий, тематики и сюжетов игр, умение устанавливать ролевые отношения, вести ролевой диалог, создавать ролевую обстановку, действовать в реальной и воображаемой игровой ситуации;</a:t>
            </a:r>
            <a:endParaRPr lang="ru-RU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способствовать развитию мышления ребенка, стимулировать психические процессы и развивать творческую активность, создавать условия для дальнейшего развития самостоятельной театрализованной и сюжетно-ролевой игры, ролевого игрового поведения и взаимодействия с детьми;</a:t>
            </a:r>
            <a:endParaRPr lang="ru-RU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4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воспитывать доброжелательные отношения между детьми в игре; </a:t>
            </a: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Внешний вид: 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дидактическое пособие изготовлено из пластиковых труб. Конструкция лёгкая и устойчиво стоит на полу .Состоит из трёх секций, служит для театрализации ,фантазирования, дети могут разыгрывать спектакли ,сказки по знакомым сюжетам. Имеются карманы для кукол  ,масок, можно размещать дидактический и наглядный материал в соответствии календарно тематическим планированием. Можно создать уголок уединения можно разделить групповое пространство на зоны; использовать для сюжетно-ролевых игр.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Дидактическое пособие «Давай сыграем» ,помогает создавать благоприятные условия для развития познавательных процессов, интеллектуального развития детей , а также творческой активности в различных видах деятельности.</a:t>
            </a:r>
            <a:endParaRPr lang="ru-RU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Правила:</a:t>
            </a:r>
            <a:r>
              <a:rPr lang="ru-RU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 или 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подгруппы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самостоятельно 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воспитателем)  придумывают сюжет к сказкам, отгадывают ребусы, собирают </a:t>
            </a:r>
            <a:r>
              <a:rPr lang="ru-RU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пазлы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сказкам; разыгрывают </a:t>
            </a:r>
            <a:r>
              <a:rPr lang="ru-RU" sz="1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сюжетно-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ролевые игры.</a:t>
            </a:r>
          </a:p>
        </p:txBody>
      </p:sp>
    </p:spTree>
    <p:extLst>
      <p:ext uri="{BB962C8B-B14F-4D97-AF65-F5344CB8AC3E}">
        <p14:creationId xmlns:p14="http://schemas.microsoft.com/office/powerpoint/2010/main" val="4177375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ds04.infourok.ru/uploads/ex/10ed/000281ec-c33a6f34/2/3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1" y="1"/>
            <a:ext cx="121919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89099" y="558799"/>
            <a:ext cx="9880601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lnSpc>
                <a:spcPct val="115000"/>
              </a:lnSpc>
              <a:spcAft>
                <a:spcPts val="0"/>
              </a:spcAft>
            </a:pPr>
            <a:endParaRPr lang="ru-RU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7C65BC-5A15-4737-8440-4ACBD1A0DE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847" y="1066800"/>
            <a:ext cx="3836894" cy="502023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3A8BBB3-0AD7-4E96-A7EC-7A21449190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976670"/>
            <a:ext cx="3899647" cy="511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37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ed/000281ec-c33a6f34/2/3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80682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4C551E-1741-4629-80EE-92CDB30BBF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385046"/>
            <a:ext cx="3047999" cy="408790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C188800-95FB-4B51-903E-93F81B2EAA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706" y="1385046"/>
            <a:ext cx="3119718" cy="408790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98A17C8-9DFE-4A29-B38C-EDC6A9033C9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330" y="1317812"/>
            <a:ext cx="2877669" cy="415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3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10ed/000281ec-c33a6f34/2/3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1717" y="-15240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5D00E7-D5C5-45F7-94A2-54B11364BB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81319"/>
            <a:ext cx="2653553" cy="50381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8FAEDA-6428-4ECF-B5FD-9F89526703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06" y="681318"/>
            <a:ext cx="3110753" cy="50381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583BA9-AA84-4F9F-A963-4E0C60E157D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330" y="681318"/>
            <a:ext cx="3343835" cy="503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2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4.infourok.ru/uploads/ex/10ed/000281ec-c33a6f34/2/3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38BEA5-5E54-4628-AF5A-1A1713314E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565" y="690282"/>
            <a:ext cx="3263152" cy="511884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7C0192-A1AD-4556-A26F-AD8ED6916F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012" y="690282"/>
            <a:ext cx="3065929" cy="51188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0BC832-BE40-4CA2-949D-C98B599F043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024" y="690282"/>
            <a:ext cx="2563905" cy="504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441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4.infourok.ru/uploads/ex/10ed/000281ec-c33a6f34/2/31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505" y="0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26738D-7944-4C71-A0E4-07DAA1EDE6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976" y="717176"/>
            <a:ext cx="4437530" cy="49395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4A718E-B818-4C9E-8ED7-354F7B08F1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504" y="717175"/>
            <a:ext cx="5172635" cy="493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264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51</Words>
  <Application>Microsoft Office PowerPoint</Application>
  <PresentationFormat>Широкоэкранный</PresentationFormat>
  <Paragraphs>22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сотрудник</cp:lastModifiedBy>
  <cp:revision>27</cp:revision>
  <dcterms:created xsi:type="dcterms:W3CDTF">2018-11-27T13:04:29Z</dcterms:created>
  <dcterms:modified xsi:type="dcterms:W3CDTF">2025-02-06T05:58:03Z</dcterms:modified>
</cp:coreProperties>
</file>